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5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406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ile Estimation" id="{67096EFB-27D1-4689-9A30-2BE14460B76B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Capacity Planning" id="{DDDF8934-51A6-4E4D-8C0A-59C59D35F411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Backlog Priortization" id="{F27C4096-7BAF-4AA7-9344-CD8C3FE823F9}">
          <p14:sldIdLst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Product Backlog Grooming / Backlog Refinement" id="{63D951DC-6934-4663-BE8B-1E877EDFA529}">
          <p14:sldIdLst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5"/>
          </p14:sldIdLst>
        </p14:section>
        <p14:section name="Sprint Planning" id="{00F50464-6AAC-46A6-A901-AD5559A2571E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406"/>
          </p14:sldIdLst>
        </p14:section>
        <p14:section name="Sprint Review" id="{BFC1BD0B-A798-42CB-BA46-32DB51C37165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89F8-6090-40FC-B6C1-572616F5C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5CCB7-78B2-4D75-B85E-3DDC245C4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F82A7-2E40-471E-92D4-B4087CAC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AE2AE-12B7-4FB4-8D26-C4AD5213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4E743-A29E-43C5-A0BD-1AEA939E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2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6EAF-24F0-487D-B18B-477F6F6F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BAB18-074D-4C2A-9508-A21EDBB5B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800EF-943C-4A09-9809-29B70257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C0388-9F35-4F4A-996C-2B29F9F6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7C71F-A503-4757-8E03-0675B516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8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FA834-4B2A-4D43-BF20-1DDE629F4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A4209-0999-4177-847A-3D031AF04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52F80-93C5-41A1-A65E-5D44824B0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29012-6D66-413F-9463-63BCC523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7309-EF82-4032-B3B0-9D694291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6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4994-AD81-4D60-AB20-13C3FC91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06A5-0637-49F5-8FB2-8A9B4385B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91AD-0082-4ED8-84CB-0020C1F2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6D36-3198-4CFF-82D2-679D4CF2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C61D3-4AED-43A1-8357-19A279C2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0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CA81-FD8D-4B26-AACF-69F6F6AE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54825-F6EA-4568-990C-4ECB0AD45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D8A2E-FD0A-4CF6-A58B-95EC44AE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19D4-8497-49FD-AA94-1BF51EDA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CC771-36B1-4DF2-8A03-3995D19C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2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17AF-EC9B-4FC4-982F-7314E297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7CC9-B7F5-4261-815A-96C48BF73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C6B5B-3965-4B4F-B691-5EC8205B3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C14B5-4D0D-47E1-8E89-AB4582C9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F9365-A104-496F-820A-99542445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A4833-CA67-4BBB-BE6C-07F0F471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B2DC-E892-4824-B843-626E8747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CD1E6-5778-451C-A42B-F562EED2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CB313-C04F-42D9-8BA7-083B91F41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A7DAD-C4B2-43FD-A9FE-945C2A1CB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763E8-196E-4517-B397-BEE23746B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F424B-9EC0-4D7B-8380-2F6C044A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7BF94-815B-42F8-9D92-C8D21C4F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A4BB7-987B-476B-832B-96D34BD5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0693-2DF6-4291-A53B-F524737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12EC4-F602-401C-B2AB-78D68A75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C8A10-BE87-4329-9CEC-5E694C8C2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D1200-A346-4F31-B520-ED5E4379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90C43F-2D9C-4DFC-A6A5-F5DD3EAB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BC9CD-A22F-4539-8528-0EB45D4E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CDBF-C6BA-4A36-8E8F-3410AD28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1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A676-BF51-4166-822D-6E78852B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D749-77EB-411F-871F-710CD72F4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1FCD3-B823-4A9F-B4C3-B95393E5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04F1B-CBB3-48D5-AB9C-7E5DA60E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29898-215E-46D2-BFAE-B6CD8325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7C1D8-9244-4582-8ACD-C587487A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45338-19D2-4E20-86FB-CB0D1C8CB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B91063-CB7F-4991-B09D-AAE5F43C0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A961-EF70-4DF5-8D82-E89B4F541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3410A-A151-4117-850E-F9FC382B9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4726D-D62A-45E7-86FA-195A884D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F547-5FB7-44E0-9E45-666DFF1F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5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B43BF-42FF-4452-9693-3C412A04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D4A11-CB1B-46A2-A00F-168464F28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323B5-5A4A-4B04-832A-491AD42D3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FD6E7-49D1-4874-BC76-4D0E0DB5C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291-B06A-45FC-AB37-82D8A9889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4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3C5E-82EC-446A-9B00-E26CFC27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202C-CA56-4850-B456-23C18916C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B0297-7A3D-4E14-8469-C7534A9A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99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36D1-99AF-4454-B8D9-28DB4C7C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1523-4FF7-4F48-90E6-8E51D6F2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D2373-5970-400B-9D46-B227F63E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52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253A-889B-4AAF-9AD4-184E5664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5C88-DD27-413C-8500-50653FA38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B5060-DC41-4639-B47C-1D7C46DE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2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2B66-01C7-4186-8096-77D76BE7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8B3A-E115-4E72-B627-F48455277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AD6D7-D788-441E-8567-CCA85067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27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EA26-AB08-44B7-AAD0-A1B6319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2205C-506E-4294-9E01-41E199051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C288-1137-4176-91F5-59213179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7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AB48-E54C-458D-81B3-17B32E72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2CEF7-D025-4D03-B553-8E1BCC46E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D00E8-98A2-4135-8986-B6323F2B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12A0-7E06-4B18-AE86-46F574C4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E978-D6A7-4BA7-90E1-D5370E3BA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075D-859B-4859-8B58-66379EDE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F300-B4B2-4B3A-87BD-EB24B487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0FD21-A2FB-46DC-985A-518AF063A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4BC82-C6D0-48C2-8E0C-C22FC61B0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59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9E19-FFBB-44A8-8DEF-AFD3FD0D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83779-8381-41D0-B8C5-ECED4DB30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1E6F3-EA4C-455A-A9FD-5FFE92AD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0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B3926-37B3-4E02-914C-83E68852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9B56-B30E-4DF4-B5A4-3E8229C4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8020F-97BE-471F-8997-5C9C650B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4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6A50-6ADB-48EF-9F33-CC024FD5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64D2-BB7B-44AC-A154-0BC628B9C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1AE28-B4FF-435A-B40A-E058B4D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7478-E3F0-4D2C-A48C-5F17750F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63781-167F-4B94-9AF4-E13A7D6E3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711C9-FC80-4D09-BAEB-B22C93B6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80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A7D-1D13-4147-B9EB-7AD02AB9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7739-D3AD-4876-BA7E-692457A2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CF218-9C3E-4A5D-B042-874DA177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97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C978-42EE-4B5C-A67E-7DB1CC95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1BDE-25ED-45D3-BC30-9769F2D51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EC8F2-BAA2-4D3B-9E34-1D553171C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10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6F44-C661-4B1C-8477-AFC9C6D0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D955-E88F-4FD4-9C82-09A9E0C7A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92B43-4179-4533-9D07-AFDD3D4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92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39D9-F079-49C0-AC62-CD9D6D4D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7293-AE51-4FD0-81EA-D7C459109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7A3EE-C26F-44E0-BE71-05BCDA3B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00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E1F6-7937-4090-A115-C284F285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F7AC7-48C9-4A0B-A8E5-354C938A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39DA3-3816-4C41-A17D-E7F60A49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2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A67D-1944-4BB7-8182-F5693094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B696-57DF-4F40-BEDB-70B94A33A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4136E-C868-41FB-BF1F-441B7BD9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9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A308-6471-4EA1-90A0-4D8CC33E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0A8E-4B3C-4F95-8F62-222E48B43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BD04A-8CFB-4C3C-BB50-D402D505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9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21EF-33A0-42DF-A52F-6A78E2BC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354DE-8287-47DF-A23C-234BE3A7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752B9-984D-421C-94FC-7085B965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41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6152-A89D-4313-B8E1-0F063861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B611-7741-4CCE-B3CD-04FD54BAA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1D482-A880-4479-89B1-7B20CFD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8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EBCA-AB3D-4D20-8F1B-9BEF511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5A45E-D0D4-48D2-AC7F-D4898341E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AA2C0-9479-4E1C-929F-CB9AB5F9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7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5BBC-AD64-4C7D-A04E-3F4B22D0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1E2C-5A92-4148-BD71-E05B09676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0189B-89FD-4D0C-ABB9-4A07723FC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68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AEAB-73B3-4522-87DE-88B684FC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05142-C06C-498E-9F88-8FAA45186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8FFE7-0CF8-46F6-9A6E-51D4CCC6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30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43E6-C52A-406A-AE5E-C1606926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E941B-A1B3-4EE7-A1BD-FF38D422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7323E-0257-40C9-9ECB-F4F15767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71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ACC6-386F-4904-B3F1-ED977558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24D6F-138C-4282-B0FC-C346E162A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875F4-F1EB-499F-A5D5-03A20F49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9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68F7-60F2-4CF3-B27D-BDB46295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B4858-AEAB-444F-A60C-C38DF2370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774F8-2544-4D7F-8FC0-9C7D24D6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15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3851-F278-4B10-999E-03F70B25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494C-696E-4302-A7F2-0CDA13C37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82DAE-4F44-4517-898E-42603AA2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79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4001-562E-4160-9B02-E5043801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89260-E36D-48C8-ADE9-2F764C45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35C96-8E3B-48A3-BF0E-E5B1C94E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12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5275-8B3C-4AD7-9BE0-D9820832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70302-F5F6-48A3-BB99-FAADB01D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ADEF0-75A1-41D0-9F49-95B1C52E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73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F7C3-5621-422D-B11D-74B1E4DA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1402-B670-4D27-9F0E-EC579FCF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F8489-A688-4CD8-9F98-8DDE140B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77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AEA6-4066-4D4B-BCD4-5580CE60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3F59-BA7F-4330-98A3-0DDF878D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92790-4EC0-4285-846A-F1FD4A6E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11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0029-2C56-45A0-805A-9ACA912C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7E315-DE30-413C-A88E-0667AA30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B3E4-411F-4D69-AFB7-312C8F06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252F-4278-4C9A-953D-5F01B1B6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27FC-3062-4F17-9D32-B67F71E34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82F55-D8C4-4528-8DDF-F4F2C283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47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ED3B-496F-421D-AD4D-0D98BA88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7FCC-C09F-460A-977E-E0734D90C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61EE3-7463-4873-BB62-D3D2A634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2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1038-7360-46DE-8D09-40D8A5D1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0F5F1-AF92-4F67-9030-C8943005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F99D1-DC1D-4911-9AE0-D6B1E281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8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F2E7-2BB8-4F12-A620-727F5320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7AC3-3405-4BD4-A596-D56E3AD2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854CF-D8D1-4B7F-90E6-40AEF482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172D-E5DD-4607-A6E6-243E1DB1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65FA3-3E06-4141-89C6-E96469E3D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D9C96-D9A6-48D1-9DC0-93B236F8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65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60F6-FDC8-4BAD-9C1F-BF9FA130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C105-D077-4214-AC37-DE647808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FDFC6-2B8F-40B9-81C1-A7A4E9D4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53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092D-C602-4755-A37A-3B4BB34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0BEB9-1409-4257-8124-AEB70B24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AC922-257A-4682-B0FE-5D577251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0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8FB7-1A6D-4DD5-A5CD-24A9E8CF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4168-7308-42C1-85F5-A571C3DE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F5B97-30B2-471A-A54F-E12DD137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31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36A6-1228-4E4D-BFFC-6131385B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B42A8-7CDF-437D-AB1E-9449BB32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94179-0813-458A-B397-2777BC94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1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C82C-A1ED-4C51-89B4-B0959077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7E9F2-8953-47BF-8EB1-7E23BA98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A5EB0-07D7-4E96-84FC-70CB4E13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94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0635-EEEC-4CD0-8B92-872DFDA1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D5E7-4A1D-4815-8A2A-12B093E5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E3F94-CBCB-4912-8E37-904D76C4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8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4B80-EFF8-4977-A4F8-88C74B28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653F-D29C-4166-9FA1-A2214993E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4DB8F-D7E6-41F2-9E91-8ADC7E51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64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DF49-B7F3-4751-A83A-8E021E78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7CCB8-E20F-457C-9BB4-E61AC016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3080F-ECC8-4FEE-A01F-6B042BB4B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62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92E37-DC19-45DA-AC10-BD1F3B482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36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4E6B6-8BEC-480F-B97A-CBF55916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35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50E61-72FC-49AC-A836-A24B7042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8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AD32A5-5208-4800-ADC9-68865CB0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6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2ECC4-BF95-4316-860C-0D940423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94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46EDA-2684-48A0-A803-484C1870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25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65B6EF-7E5B-48E9-8357-8CD9376D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45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F68892-1624-4993-9AAC-8BB620CE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2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EB9DDD-A759-4E21-A702-F44BB27CB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6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592B-3418-4A16-BDE3-6A79102C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E8D0-9591-4B56-908D-F7F981778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AD71E-042D-4B32-A1F8-5ABE2E24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09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4CAAE-829A-4A1E-A080-33A7AD1D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26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5B787-2137-463C-BF2A-9CD0EE19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7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20FC-A1FE-47A9-901E-6A7C2212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3521-2581-431D-84BF-202699BA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A64EF-76C6-4162-AEE3-E05C3D76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4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08D6-60E8-45BB-9434-0309BF93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AD61A-3BE7-431B-B8F2-417FEBE0B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C380A-8F65-4E29-8FBE-04C5FA48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31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20FA-AE83-4001-B2D1-32C221B6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E4D2-8A7B-4A75-BA32-2B39A89FA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39B84-6C5D-4AF3-97A0-C9A10B4A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2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3AFB-EC7C-4593-B6E1-300740BE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F92D5-5917-4C93-8751-8D29A6E7E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4DAC7-3C0D-4EB2-8028-C7C3C0AC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7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F5F6-918B-46F1-92D8-2EE3847F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9B6DF-5F99-4698-BE35-5A4B88974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3392C-BE6E-4A83-B56F-D2124907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0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D2D2-C12E-4610-88A0-A9C11C6F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4450-0C7E-41C6-8834-A5BFDD444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5121-C992-4F85-9295-1CF47358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99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904B-3BEB-4854-855E-95F5A286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A6A4-47A5-4D3A-87C3-93525F2C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9A8ED-D036-4411-BF7C-503F95B6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21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3BCD-7B3E-4487-B02D-10F1CA3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AA26-A8EB-44E1-A241-44FAD622B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A1DE3-CFF1-4F4B-8967-E8C5305E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EF85-491C-41EF-BF1A-E8DFC63B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6A76-F045-43AF-A0CD-342747F22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E3A1E-8745-4BB0-9EB0-2944A4CD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F9C7-17AE-4EB4-98CF-F7E7189A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B3999-8EED-409E-96FE-36E383453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7AD45-285E-448A-BF2C-CFB1CDAD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25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3517-A7CF-44F5-9D37-682CD35A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EC3B-15DD-421C-867A-D2F11E672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7222C-36E9-445F-848C-6ED232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29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8D781-AD71-4C3A-8D5C-5899F7D3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5264-4627-4D76-AB78-0DC31AD6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AA418-83B2-4F3E-9C1A-4CAF23BD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8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B158-0E30-455A-ADF5-29F5C7EE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B333F-A33E-4490-889F-34E8D927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7D6D7-E79F-46DB-8893-1DA9073E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13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3665-D0B8-425D-BC7E-AAB37335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9521C-4C72-4BE8-8653-4DD3AE1E9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60E30-D730-4005-82C0-7D78D9E4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75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8700-F483-4EE1-92ED-CEBAEA54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7E69-8BCC-44A7-8B80-CC8D8346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11C23-9122-4A90-8BC6-07C540E9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215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B2E4-92C2-467B-BBFA-CCDFFF5B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BA65-81A0-4127-A229-05ED57062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8AF2E-6F60-4E67-8FCD-D9FE30F6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32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6BD-4B5A-4F2A-A055-67231BC5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03BD-C370-4ED8-B62E-C0E74DA9E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5B3CF-B2DA-4963-8284-039B38B1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1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CAA4-F76F-44C3-B869-35B67DD1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8CDF-4E8D-490D-97A5-14E782239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4A636-1407-4409-9E76-FA25B451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620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E7BF-F389-44D8-83C8-2EFC5850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AC12-989D-4A9A-9485-AFFB88084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673DE-CA86-4B73-B152-A0C0A460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CAF6-6C93-4F85-A3FC-D91FC06F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228F4-55C7-4B77-A5BC-B827E7EC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EEC57-4216-408E-809F-E7202C18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24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A790-23DC-4531-8F98-CCF4945C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E7324-DFCB-460C-8E33-A9FB95568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D87EC-7810-4560-A0CD-4A333A92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342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75358-5704-4962-A2A4-8EB40DEF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CD3C-A68B-411F-B3F4-A1B1E24C9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3CED7-1842-450A-8A94-77100DC2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250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8AF6-390C-497B-88CA-61A73BF9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8074-5A38-4830-AE9A-7EABEDDB8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85ED5-F195-4127-A598-D2917A60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12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DE07-5E66-4480-878D-A054FE52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6FE1E-5826-47E3-959F-4D16E2849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F0268-1471-42F3-BC8B-11FF91A8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55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36F6-2234-4D35-840B-6E68C915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03A4-A1E8-4109-AED9-B4F5CB2B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15D01-7BFB-417C-BB20-B5E59BFA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3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E5AA-460C-41D0-8CA2-D55F3B1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E8B09-D8F8-424D-ABB5-DDAA43C42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3C091-B0C4-4613-8175-91C2B503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09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FCDD-908A-4B03-8BD3-96737840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7F53-A671-4C4E-B031-C95150B8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16F9B-C8CB-4C44-B95C-762F4EF4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644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38E3-26A2-4A00-A87C-928987F9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9E281-33EC-40EB-97F3-6A18A0B51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EA15B-73D5-41F6-9378-B82A6F0A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11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2377-AF10-440D-9F6F-04AD2C9B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D346-6E02-41D5-B5EB-4B46DE51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23C36-2EAC-434B-9B12-CD9869BC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37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8B1-61F0-4131-9CA0-1F66693D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B333F-CBC5-4BFD-9C90-DB0124CC5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7683A-30E1-4817-BA33-B77F6A56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4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6C64-45C7-4EE1-974E-67DCC6FB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BA95B-40A0-4BB8-A9EE-85E622963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56C62-A02B-43D1-B5FF-E06CFAE0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860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C5FA-B253-4C2E-8DEA-3134CBA9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8A770-461D-4517-A9DC-9B8415420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9C134-9151-4970-A63A-FC42CCDE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82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A4BE-8D12-4F89-A23F-B73A3737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F544-1A06-41A0-8328-F27A29F4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3787A-B99F-42DF-98EA-A003DC39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83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F29B-2DEC-4FC1-9F92-9DBCEA87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5AAF-CA3A-4DFD-AC75-887A3B9A6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61250-677F-4EB8-80BB-BDAB8EA0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984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C37A-AC73-4052-AF6C-D1613A7C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2827-18B1-4778-90BA-211064B0B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6133E-D136-43AE-904F-181BFDF8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71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EC0A-B49D-4A92-97AA-C634D2B4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9B4-6FE1-4266-A6DC-4DA8918D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16AAF-3D9F-498E-9368-F33EC1D8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611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6E55-D2E0-4320-96BB-27375D9E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1B78D-B233-42CD-8DE3-796202847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49766-A764-47E2-8002-503AAF70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5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E944-E559-4C88-B5E4-5E6A6648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F880E-D080-4E89-8004-C9E0A35C7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2520C-A916-48C5-9D96-8D06BBA3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942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9B24-B925-46CC-920E-07E05E6F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947EF-46BF-4962-9E98-C60656FE4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C509C-3BED-4217-901E-43823AD7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12637</TotalTime>
  <Words>0</Words>
  <Application>Microsoft Office PowerPoint</Application>
  <PresentationFormat>Widescreen</PresentationFormat>
  <Paragraphs>0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Prithvi</dc:creator>
  <cp:lastModifiedBy>Prithvi Raj</cp:lastModifiedBy>
  <cp:revision>137</cp:revision>
  <dcterms:created xsi:type="dcterms:W3CDTF">2020-07-22T16:45:52Z</dcterms:created>
  <dcterms:modified xsi:type="dcterms:W3CDTF">2022-04-05T13:57:16Z</dcterms:modified>
</cp:coreProperties>
</file>